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2710E-AA08-4FAF-A919-93820604FEE9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5788A-C338-41A9-9F97-5E90CB04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8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11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tumours</a:t>
            </a:r>
          </a:p>
          <a:p>
            <a:r>
              <a:rPr lang="fr-F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33 Benign skin lesions | Chapter </a:t>
            </a:r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34 Non-melanoma skin cancers | Chapter </a:t>
            </a:r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 Malignant melanoma | Chapter </a:t>
            </a:r>
            <a:r>
              <a:rPr lang="fr-F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 Other malignant skin conditions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5788A-C338-41A9-9F97-5E90CB04DC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2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1C88-9554-472D-956D-576A08E02EC6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72CE-4289-4A4D-B188-9A2C8C4A6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04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D3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E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0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1C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21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32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47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5D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7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9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A6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B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2012-10-25T10:06:02Z</dcterms:created>
  <dcterms:modified xsi:type="dcterms:W3CDTF">2012-11-02T10:28:32Z</dcterms:modified>
</cp:coreProperties>
</file>